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9" r:id="rId3"/>
    <p:sldId id="290" r:id="rId4"/>
    <p:sldId id="262" r:id="rId5"/>
    <p:sldId id="288" r:id="rId6"/>
    <p:sldId id="291" r:id="rId7"/>
    <p:sldId id="305" r:id="rId8"/>
    <p:sldId id="294" r:id="rId9"/>
    <p:sldId id="296" r:id="rId10"/>
    <p:sldId id="298" r:id="rId11"/>
    <p:sldId id="300" r:id="rId12"/>
    <p:sldId id="270" r:id="rId13"/>
    <p:sldId id="27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467" autoAdjust="0"/>
  </p:normalViewPr>
  <p:slideViewPr>
    <p:cSldViewPr>
      <p:cViewPr varScale="1">
        <p:scale>
          <a:sx n="77" d="100"/>
          <a:sy n="77" d="100"/>
        </p:scale>
        <p:origin x="2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91A6-B5DE-401B-858B-71AA3B9634E5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3BF1-2A8E-48C7-876D-1FAF579E13F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8A56-E4E7-4CF2-9BFB-21722E298893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104-180D-4EC3-829B-0CD9954F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0104-180D-4EC3-829B-0CD9954FB7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8D2F-5DB8-42C3-B94C-9937088BF376}" type="datetimeFigureOut">
              <a:rPr lang="en-CA" smtClean="0"/>
              <a:pPr/>
              <a:t>2018-11-13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-of-new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572000" cy="144779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vie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347936"/>
          </a:xfrm>
        </p:spPr>
        <p:txBody>
          <a:bodyPr/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1.1.1a</a:t>
            </a:r>
          </a:p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L’observation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1068"/>
            <a:ext cx="5134264" cy="469120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160" y="1412776"/>
            <a:ext cx="2962672" cy="53285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organisms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sexuée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meurent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3681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éliminer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déchets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05" y="1825956"/>
            <a:ext cx="3509118" cy="274865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1408" y="4881513"/>
            <a:ext cx="820891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débarassent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dioxyde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l’urine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fécale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débarrassent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8" y="2132856"/>
            <a:ext cx="26981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Dioxide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250" y="2132856"/>
            <a:ext cx="1342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7704" y="2562582"/>
            <a:ext cx="893601" cy="432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10423" y="2562582"/>
            <a:ext cx="893601" cy="432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029818" cy="4857403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Réagissent à leur environnement, réponses aux 	stimuli.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d’énergie.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Reproduisent,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Éliminent des déchets.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13732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éagissent à leur environnement, réponses aux 	stimuli.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d’</a:t>
            </a: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nergie.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roissent, ou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dévelopent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eproduisent</a:t>
            </a: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liminent des déchets</a:t>
            </a:r>
          </a:p>
          <a:p>
            <a:pPr marL="0" indent="0" algn="ctr">
              <a:buNone/>
            </a:pPr>
            <a:r>
              <a:rPr lang="fr-CA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R.é.c.r.é</a:t>
            </a:r>
            <a:r>
              <a:rPr lang="fr-CA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fr-CA" sz="2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 Les virus ne reproduisent pas eux-mêmes.</a:t>
            </a:r>
            <a:endParaRPr lang="en-US" sz="29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-1224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virus 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vivant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0379"/>
            <a:ext cx="4608082" cy="552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Vivant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1207" y="3962400"/>
            <a:ext cx="2735044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paramécie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animal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unicellulaire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5979_Papel-de-Parede-Bebe-engracado_1280x800.jpg"/>
          <p:cNvPicPr>
            <a:picLocks noChangeAspect="1"/>
          </p:cNvPicPr>
          <p:nvPr/>
        </p:nvPicPr>
        <p:blipFill>
          <a:blip r:embed="rId2" cstate="print"/>
          <a:srcRect l="5660" r="30189"/>
          <a:stretch>
            <a:fillRect/>
          </a:stretch>
        </p:blipFill>
        <p:spPr>
          <a:xfrm>
            <a:off x="214086" y="1290637"/>
            <a:ext cx="2669013" cy="26003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058" y="3962400"/>
            <a:ext cx="296106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Un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humain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animal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multicellulaire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290px-Paramec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5229" y="1265183"/>
            <a:ext cx="2667000" cy="2621017"/>
          </a:xfrm>
          <a:ln>
            <a:solidFill>
              <a:schemeClr val="tx2"/>
            </a:solidFill>
          </a:ln>
        </p:spPr>
      </p:pic>
      <p:pic>
        <p:nvPicPr>
          <p:cNvPr id="10" name="Picture 9" descr="gazon-vi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664" y="1486807"/>
            <a:ext cx="3175000" cy="23812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40336" y="3962400"/>
            <a:ext cx="156966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gazon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plante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Vivant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non?</a:t>
            </a:r>
          </a:p>
        </p:txBody>
      </p:sp>
      <p:pic>
        <p:nvPicPr>
          <p:cNvPr id="4" name="Content Placeholder 3" descr="9963-edito-feu-pompiers-heros-fete-2606201112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168" y="1081314"/>
            <a:ext cx="4050792" cy="1828800"/>
          </a:xfr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7506" y="2842235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feu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26px-EM_of_influenza_v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127" y="1081314"/>
            <a:ext cx="3810000" cy="40824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61662" y="5163782"/>
            <a:ext cx="246093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Un virus,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virus de la grippe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8" y="3476878"/>
            <a:ext cx="3454400" cy="2590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6081" y="6083447"/>
            <a:ext cx="2537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</a:t>
            </a:r>
          </a:p>
        </p:txBody>
      </p:sp>
    </p:spTree>
    <p:extLst>
      <p:ext uri="{BB962C8B-B14F-4D97-AF65-F5344CB8AC3E}">
        <p14:creationId xmlns:p14="http://schemas.microsoft.com/office/powerpoint/2010/main" val="15334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4PLZN_PYJakYg16UsafobD5Cj5om8RSPEOQFq-D7VwrPE4a8A6A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7164004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êtres vivants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Appelés </a:t>
            </a:r>
            <a:r>
              <a:rPr lang="fr-CA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organismes</a:t>
            </a:r>
          </a:p>
          <a:p>
            <a:r>
              <a:rPr lang="fr-CA" sz="4000" dirty="0"/>
              <a:t>Tous les organismes</a:t>
            </a:r>
            <a:r>
              <a:rPr lang="fr-CA" sz="4000" i="1" dirty="0"/>
              <a:t> </a:t>
            </a:r>
            <a:r>
              <a:rPr lang="fr-CA" sz="4000" dirty="0"/>
              <a:t>doivent représenter TOUTES les caractéristiques des êtres vivants.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fr-CA" sz="5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Quels sont tous les caractéristiques des êtres vivants?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Dans vos groupes à vos tables, pour commencer,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Déterminer les caractéristiques des êtres vivants.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Échanger deux membres de vos groupes avec deux membres d’un autre groupe.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Partager les cinq caractéristiques trouvées dans les groupes initiaux avec les nouveaux groupes.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Reformer les groupes initiaux et reformuler vos caractéristiques finales.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Essayer de classifier vos caractéristiques dans une des cinq catégories citées à la page 10 du texte.  Vous pouvez aussi créer une sixième catégorie qui contient les caractéristiques de certains êtres vivants mais pas pour d’autres.</a:t>
            </a:r>
          </a:p>
        </p:txBody>
      </p:sp>
    </p:spTree>
    <p:extLst>
      <p:ext uri="{BB962C8B-B14F-4D97-AF65-F5344CB8AC3E}">
        <p14:creationId xmlns:p14="http://schemas.microsoft.com/office/powerpoint/2010/main" val="16261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définitions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importantes</a:t>
            </a:r>
            <a:endParaRPr lang="en-US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1"/>
            <a:ext cx="69342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Erwin Schrödinger, </a:t>
            </a:r>
          </a:p>
          <a:p>
            <a:pPr>
              <a:buNone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Physicien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t théoricien scientifique autrichien.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220px-Erwin_Schröd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2794000" cy="3632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 descr="Was ist Leben (1)-OG.JPG"/>
          <p:cNvPicPr>
            <a:picLocks noChangeAspect="1"/>
          </p:cNvPicPr>
          <p:nvPr/>
        </p:nvPicPr>
        <p:blipFill>
          <a:blip r:embed="rId3" cstate="print">
            <a:grayscl/>
            <a:lum/>
          </a:blip>
          <a:stretch>
            <a:fillRect/>
          </a:stretch>
        </p:blipFill>
        <p:spPr>
          <a:xfrm>
            <a:off x="3962400" y="1219200"/>
            <a:ext cx="4848958" cy="373549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94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êtres vivants réagissent à leur environnement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2" y="5054256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êtres vivants réagissent à des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toute chose causant une réaction chez un organisme</a:t>
            </a:r>
          </a:p>
        </p:txBody>
      </p:sp>
      <p:pic>
        <p:nvPicPr>
          <p:cNvPr id="2050" name="Picture 2" descr="http://lh6.ggpht.com/_Qogq3ys5M8M/S9h93ARJ3HI/AAAAAAAAEzk/QReF8Hw_YBY/cat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4" y="1858806"/>
            <a:ext cx="4326922" cy="28702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27372" y="2801496"/>
            <a:ext cx="360040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5" idx="5"/>
          </p:cNvCxnSpPr>
          <p:nvPr/>
        </p:nvCxnSpPr>
        <p:spPr>
          <a:xfrm flipH="1" flipV="1">
            <a:off x="2034685" y="3108809"/>
            <a:ext cx="4733247" cy="206895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00192" y="5023792"/>
            <a:ext cx="1768042" cy="60699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568" y="6021288"/>
            <a:ext cx="1656184" cy="57606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1" idx="2"/>
          </p:cNvCxnSpPr>
          <p:nvPr/>
        </p:nvCxnSpPr>
        <p:spPr>
          <a:xfrm rot="10800000" flipH="1">
            <a:off x="683568" y="2442692"/>
            <a:ext cx="1770790" cy="3866628"/>
          </a:xfrm>
          <a:prstGeom prst="bentConnector4">
            <a:avLst>
              <a:gd name="adj1" fmla="val -12909"/>
              <a:gd name="adj2" fmla="val 9377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sportsstudio.net/wp-content/uploads/2014/06/Screen-Shot-2014-06-12-at-3.10.02-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49" y="2035345"/>
            <a:ext cx="4468765" cy="25171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7809310" y="2801496"/>
            <a:ext cx="507106" cy="23111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5"/>
          </p:cNvCxnSpPr>
          <p:nvPr/>
        </p:nvCxnSpPr>
        <p:spPr>
          <a:xfrm rot="5400000" flipH="1" flipV="1">
            <a:off x="3797570" y="2014239"/>
            <a:ext cx="2798388" cy="6199111"/>
          </a:xfrm>
          <a:prstGeom prst="bentConnector4">
            <a:avLst>
              <a:gd name="adj1" fmla="val -8169"/>
              <a:gd name="adj2" fmla="val 106828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14406" y="2035345"/>
            <a:ext cx="1487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 </a:t>
            </a:r>
          </a:p>
          <a:p>
            <a:pPr algn="ctr"/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corporelle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10" grpId="0" animBg="1"/>
      <p:bldP spid="11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6" y="1609452"/>
            <a:ext cx="3784108" cy="250677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08616" y="207800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animaux acquièrent l’énergie en mangeant.</a:t>
            </a:r>
          </a:p>
        </p:txBody>
      </p:sp>
      <p:pic>
        <p:nvPicPr>
          <p:cNvPr id="1026" name="Picture 2" descr="http://rewalls.com/pic/201011/1920x1080/reWalls.com-8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5" y="4455644"/>
            <a:ext cx="3456382" cy="19442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34" y="4396699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plantes gagnent l’énergie du Soleil, le dioxyde de carbone et de l’eau pour produire du glucose.</a:t>
            </a:r>
          </a:p>
        </p:txBody>
      </p:sp>
    </p:spTree>
    <p:extLst>
      <p:ext uri="{BB962C8B-B14F-4D97-AF65-F5344CB8AC3E}">
        <p14:creationId xmlns:p14="http://schemas.microsoft.com/office/powerpoint/2010/main" val="11760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435" y="29360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Les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croissent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8" y="1268760"/>
            <a:ext cx="5537797" cy="415334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006" y="5518508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croissance est le résultat de l’augmentation du nombre de 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ton corps</a:t>
            </a:r>
          </a:p>
        </p:txBody>
      </p:sp>
    </p:spTree>
    <p:extLst>
      <p:ext uri="{BB962C8B-B14F-4D97-AF65-F5344CB8AC3E}">
        <p14:creationId xmlns:p14="http://schemas.microsoft.com/office/powerpoint/2010/main" val="4041140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350</Words>
  <Application>Microsoft Macintosh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La vie</vt:lpstr>
      <vt:lpstr>Vivant ou non?</vt:lpstr>
      <vt:lpstr>Vivant ou non?</vt:lpstr>
      <vt:lpstr>Les êtres vivants</vt:lpstr>
      <vt:lpstr>Quels sont tous les caractéristiques des êtres vivants?</vt:lpstr>
      <vt:lpstr>Les définitions importantes</vt:lpstr>
      <vt:lpstr>1. Les êtres vivants réagissent à leur environnement</vt:lpstr>
      <vt:lpstr>2. Les êtres vivants ont besoin d’énergie</vt:lpstr>
      <vt:lpstr>3. Les êtres vivants croissent</vt:lpstr>
      <vt:lpstr>4. Les êtres vivants se reproduisent</vt:lpstr>
      <vt:lpstr>5. Les êtres vivants doivent éliminer les déchets</vt:lpstr>
      <vt:lpstr>Les caractéristiques des organismes</vt:lpstr>
      <vt:lpstr>Les caractéristiques des organismes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Microsoft Office User</cp:lastModifiedBy>
  <cp:revision>118</cp:revision>
  <dcterms:created xsi:type="dcterms:W3CDTF">2011-02-03T04:01:31Z</dcterms:created>
  <dcterms:modified xsi:type="dcterms:W3CDTF">2018-11-13T22:51:28Z</dcterms:modified>
</cp:coreProperties>
</file>